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57" r:id="rId5"/>
    <p:sldId id="270" r:id="rId6"/>
    <p:sldId id="269" r:id="rId7"/>
    <p:sldId id="262" r:id="rId8"/>
    <p:sldId id="263" r:id="rId9"/>
    <p:sldId id="266" r:id="rId10"/>
    <p:sldId id="267" r:id="rId1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82" autoAdjust="0"/>
    <p:restoredTop sz="94660"/>
  </p:normalViewPr>
  <p:slideViewPr>
    <p:cSldViewPr>
      <p:cViewPr>
        <p:scale>
          <a:sx n="138" d="100"/>
          <a:sy n="138" d="100"/>
        </p:scale>
        <p:origin x="-64" y="-68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11/26/19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11/26/19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720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11/26/19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11/26/19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HC-SR501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083270" y="2492896"/>
            <a:ext cx="3819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Motion Sensor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9440" y="260648"/>
            <a:ext cx="3579385" cy="72008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INTRODUCTION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Proposed a home monitoring system to measure gas/smoke, temperature/humidity, and motion.</a:t>
            </a:r>
          </a:p>
          <a:p>
            <a:r>
              <a:rPr lang="en-US" dirty="0" smtClean="0"/>
              <a:t>Selected to handle the motion sensor using the HC-SR501 </a:t>
            </a:r>
            <a:r>
              <a:rPr lang="en-US" dirty="0" smtClean="0"/>
              <a:t>sensor</a:t>
            </a:r>
          </a:p>
          <a:p>
            <a:r>
              <a:rPr lang="en-US" smtClean="0"/>
              <a:t>Operation Voltage 5v, output Voltage of 3.3v</a:t>
            </a:r>
            <a:endParaRPr lang="en-US" dirty="0" smtClean="0"/>
          </a:p>
          <a:p>
            <a:r>
              <a:rPr lang="en-US" dirty="0" smtClean="0"/>
              <a:t>Development Platform (Raspberry Pi B+)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873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8795" y="116632"/>
            <a:ext cx="2571273" cy="778099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/>
              <a:t>BUDGET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20" y="1116332"/>
            <a:ext cx="11017224" cy="574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6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10764" y="3537527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8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36" y="-963488"/>
            <a:ext cx="112110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57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8108" y="3913"/>
            <a:ext cx="49092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Enclosed Hardware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9836"/>
            <a:ext cx="6240693" cy="46805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771534"/>
            <a:ext cx="6238429" cy="46788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403" y="4728328"/>
            <a:ext cx="9012579" cy="213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71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85900" y="24300"/>
            <a:ext cx="8940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u="sng" dirty="0" smtClean="0"/>
              <a:t>Knowledge utilized from previous courses </a:t>
            </a:r>
            <a:endParaRPr lang="en-US" sz="4000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6166420" y="1138085"/>
            <a:ext cx="5688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Connecting Raspberry Pi to VNC viewer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01824" y="1048380"/>
            <a:ext cx="57606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 smtClean="0"/>
              <a:t>Embedded Systems:</a:t>
            </a:r>
            <a:r>
              <a:rPr lang="en-US" sz="3000" dirty="0" smtClean="0"/>
              <a:t> CENG-252</a:t>
            </a:r>
            <a:r>
              <a:rPr lang="en-US" sz="3000" u="sng" dirty="0" smtClean="0"/>
              <a:t> </a:t>
            </a:r>
            <a:endParaRPr lang="en-US" sz="30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01824" y="1844824"/>
            <a:ext cx="39244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 smtClean="0"/>
              <a:t>Technical C:</a:t>
            </a:r>
            <a:r>
              <a:rPr lang="en-US" sz="3000" dirty="0" smtClean="0"/>
              <a:t> TECH-151</a:t>
            </a:r>
            <a:endParaRPr lang="en-US" sz="3000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4366220" y="1949349"/>
            <a:ext cx="706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Connected </a:t>
            </a:r>
            <a:r>
              <a:rPr lang="en-US" sz="2000" dirty="0" err="1"/>
              <a:t>RaspberryPi</a:t>
            </a:r>
            <a:r>
              <a:rPr lang="en-US" sz="2000" dirty="0"/>
              <a:t> to Terminal using USB to Ethernet adapter</a:t>
            </a:r>
          </a:p>
          <a:p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366220" y="2475104"/>
            <a:ext cx="67307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Used the </a:t>
            </a:r>
            <a:r>
              <a:rPr lang="en-US" sz="2000" dirty="0" err="1"/>
              <a:t>WiringPi</a:t>
            </a:r>
            <a:r>
              <a:rPr lang="en-US" sz="2000" dirty="0"/>
              <a:t> library to read sensor data from </a:t>
            </a:r>
            <a:r>
              <a:rPr lang="en-US" sz="2000" dirty="0" err="1"/>
              <a:t>RaspberryPi</a:t>
            </a:r>
            <a:endParaRPr lang="en-US" sz="2000" dirty="0"/>
          </a:p>
          <a:p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779957" y="2884871"/>
            <a:ext cx="44644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 smtClean="0"/>
              <a:t>Electric Circuits:</a:t>
            </a:r>
            <a:r>
              <a:rPr lang="en-US" sz="3000" dirty="0" smtClean="0"/>
              <a:t> TECH-101</a:t>
            </a:r>
            <a:endParaRPr lang="en-US" sz="3000" u="sng" dirty="0"/>
          </a:p>
        </p:txBody>
      </p:sp>
      <p:sp>
        <p:nvSpPr>
          <p:cNvPr id="10" name="TextBox 9"/>
          <p:cNvSpPr txBox="1"/>
          <p:nvPr/>
        </p:nvSpPr>
        <p:spPr>
          <a:xfrm>
            <a:off x="5220906" y="3017639"/>
            <a:ext cx="5547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Build circuit </a:t>
            </a:r>
            <a:r>
              <a:rPr lang="en-US" sz="2000" dirty="0"/>
              <a:t>for breadboard and PCB </a:t>
            </a:r>
            <a:r>
              <a:rPr lang="en-US" sz="2000" dirty="0" smtClean="0"/>
              <a:t>milestones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5240409" y="3543394"/>
            <a:ext cx="5508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Troubleshoot/ test before connecting it 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779957" y="3968943"/>
            <a:ext cx="40903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 smtClean="0"/>
              <a:t>Unix Scripting:</a:t>
            </a:r>
            <a:r>
              <a:rPr lang="en-US" sz="3000" dirty="0" smtClean="0"/>
              <a:t> CENG-200</a:t>
            </a:r>
            <a:endParaRPr lang="en-US" sz="3000" u="sng" dirty="0"/>
          </a:p>
        </p:txBody>
      </p:sp>
      <p:sp>
        <p:nvSpPr>
          <p:cNvPr id="13" name="TextBox 12"/>
          <p:cNvSpPr txBox="1"/>
          <p:nvPr/>
        </p:nvSpPr>
        <p:spPr>
          <a:xfrm>
            <a:off x="4958020" y="4122831"/>
            <a:ext cx="7329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navigate, create directories, compile, run code in UNIX environment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79957" y="4785721"/>
            <a:ext cx="73448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u="sng" dirty="0" smtClean="0"/>
              <a:t>Intro to Software Engineering:</a:t>
            </a:r>
            <a:r>
              <a:rPr lang="en-US" sz="3000" dirty="0" smtClean="0"/>
              <a:t> CENG-216</a:t>
            </a:r>
            <a:endParaRPr lang="en-US" sz="3000" u="sng" dirty="0"/>
          </a:p>
        </p:txBody>
      </p:sp>
      <p:sp>
        <p:nvSpPr>
          <p:cNvPr id="15" name="TextBox 14"/>
          <p:cNvSpPr txBox="1"/>
          <p:nvPr/>
        </p:nvSpPr>
        <p:spPr>
          <a:xfrm>
            <a:off x="909836" y="5562676"/>
            <a:ext cx="7920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Learned how to create Gantt charts, manage the development of projects</a:t>
            </a:r>
          </a:p>
          <a:p>
            <a:endParaRPr lang="en-US" sz="2000" dirty="0"/>
          </a:p>
          <a:p>
            <a:r>
              <a:rPr lang="en-US" sz="2000" dirty="0" smtClean="0"/>
              <a:t>Waterfall VS Agile development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823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57908" y="116632"/>
            <a:ext cx="8940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u="sng" dirty="0" smtClean="0"/>
              <a:t>Knowledge utilized from previous courses </a:t>
            </a:r>
            <a:endParaRPr lang="en-US" sz="4000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1413892" y="1484784"/>
            <a:ext cx="7200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/>
              <a:t>Unix Scripting:</a:t>
            </a:r>
            <a:r>
              <a:rPr lang="en-US" sz="3200" dirty="0" smtClean="0"/>
              <a:t> CENG-200</a:t>
            </a:r>
            <a:endParaRPr lang="en-US" sz="3200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1413892" y="2237382"/>
            <a:ext cx="1008112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Learned how to navigate, create directories, compile, run code in UNIX environment </a:t>
            </a:r>
            <a:endParaRPr lang="en-US" sz="2600" dirty="0"/>
          </a:p>
        </p:txBody>
      </p:sp>
      <p:sp>
        <p:nvSpPr>
          <p:cNvPr id="5" name="TextBox 4"/>
          <p:cNvSpPr txBox="1"/>
          <p:nvPr/>
        </p:nvSpPr>
        <p:spPr>
          <a:xfrm>
            <a:off x="1413892" y="3482423"/>
            <a:ext cx="73448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/>
              <a:t>Intro to Software Engineering:</a:t>
            </a:r>
            <a:r>
              <a:rPr lang="en-US" sz="3200" dirty="0" smtClean="0"/>
              <a:t> CENG-216</a:t>
            </a:r>
            <a:endParaRPr lang="en-US" sz="3200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1413892" y="4542798"/>
            <a:ext cx="1008112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Learned how to create Gantt charts, manage the development of projects</a:t>
            </a:r>
          </a:p>
          <a:p>
            <a:endParaRPr lang="en-US" sz="2600" dirty="0"/>
          </a:p>
          <a:p>
            <a:r>
              <a:rPr lang="en-US" sz="2600" dirty="0" smtClean="0"/>
              <a:t>Waterfall VS Agile development 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4303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1638</TotalTime>
  <Words>185</Words>
  <Application>Microsoft Macintosh PowerPoint</Application>
  <PresentationFormat>Custom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Arial</vt:lpstr>
      <vt:lpstr>Tech 16x9</vt:lpstr>
      <vt:lpstr>HC-SR501</vt:lpstr>
      <vt:lpstr>INTRODUCTION</vt:lpstr>
      <vt:lpstr>BUDGET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HC-SR501</dc:title>
  <dc:creator>andrew liauba</dc:creator>
  <cp:lastModifiedBy>andrew liauba</cp:lastModifiedBy>
  <cp:revision>20</cp:revision>
  <dcterms:created xsi:type="dcterms:W3CDTF">2019-11-23T21:46:41Z</dcterms:created>
  <dcterms:modified xsi:type="dcterms:W3CDTF">2019-11-26T17:55:36Z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